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60" r:id="rId3"/>
    <p:sldId id="259" r:id="rId4"/>
    <p:sldId id="267" r:id="rId5"/>
    <p:sldId id="268" r:id="rId6"/>
    <p:sldId id="269" r:id="rId7"/>
    <p:sldId id="270" r:id="rId8"/>
    <p:sldId id="258" r:id="rId9"/>
    <p:sldId id="261" r:id="rId10"/>
    <p:sldId id="262" r:id="rId11"/>
    <p:sldId id="264" r:id="rId12"/>
    <p:sldId id="271" r:id="rId13"/>
    <p:sldId id="263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482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9CA49-6B05-408E-8B19-1D39F8B09639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00364-B6B7-4158-958B-07709AE55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000108"/>
            <a:ext cx="7851648" cy="22002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МБДОУ Детский сад №38«Росинка»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 smtClean="0"/>
              <a:t>Познавательно-исследовательский проект «Волшебница соль»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Участница проекта: </a:t>
            </a:r>
          </a:p>
          <a:p>
            <a:r>
              <a:rPr lang="ru-RU" dirty="0" smtClean="0"/>
              <a:t>Кравченко Елизавета   </a:t>
            </a:r>
          </a:p>
          <a:p>
            <a:r>
              <a:rPr lang="ru-RU" dirty="0" smtClean="0"/>
              <a:t>Руководитель воспитатель: </a:t>
            </a:r>
          </a:p>
          <a:p>
            <a:r>
              <a:rPr lang="ru-RU" dirty="0" err="1" smtClean="0"/>
              <a:t>Габидулина</a:t>
            </a:r>
            <a:r>
              <a:rPr lang="ru-RU" dirty="0" smtClean="0"/>
              <a:t> Светлана Викторовна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            «Соль- чистящее средство»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857760"/>
            <a:ext cx="8329642" cy="1497164"/>
          </a:xfrm>
        </p:spPr>
        <p:txBody>
          <a:bodyPr>
            <a:normAutofit/>
          </a:bodyPr>
          <a:lstStyle/>
          <a:p>
            <a:r>
              <a:rPr lang="ru-RU" dirty="0" smtClean="0"/>
              <a:t>Взяли грязный бокал , насыпали на губку  немного соли и помыли его . Он стал чистым, даже блестел.</a:t>
            </a:r>
          </a:p>
          <a:p>
            <a:r>
              <a:rPr lang="ru-RU" b="1" u="sng" dirty="0" smtClean="0"/>
              <a:t>Вывод</a:t>
            </a:r>
            <a:r>
              <a:rPr lang="ru-RU" dirty="0" smtClean="0"/>
              <a:t>: С помощью соли можно мыть посуду.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85852" y="1920085"/>
            <a:ext cx="7400948" cy="208041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146" name="Picture 2" descr="C:\Users\Олег\Desktop\фото соль\P10509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428736"/>
            <a:ext cx="2476518" cy="1857388"/>
          </a:xfrm>
          <a:prstGeom prst="rect">
            <a:avLst/>
          </a:prstGeom>
          <a:noFill/>
        </p:spPr>
      </p:pic>
      <p:pic>
        <p:nvPicPr>
          <p:cNvPr id="6147" name="Picture 3" descr="C:\Users\Олег\Desktop\фото соль\P10509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577" y="2571744"/>
            <a:ext cx="2381267" cy="1785950"/>
          </a:xfrm>
          <a:prstGeom prst="rect">
            <a:avLst/>
          </a:prstGeom>
          <a:noFill/>
        </p:spPr>
      </p:pic>
      <p:pic>
        <p:nvPicPr>
          <p:cNvPr id="6148" name="Picture 4" descr="C:\Users\Олег\Desktop\фото соль\P10509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357298"/>
            <a:ext cx="2285984" cy="1714488"/>
          </a:xfrm>
          <a:prstGeom prst="rect">
            <a:avLst/>
          </a:prstGeom>
          <a:noFill/>
        </p:spPr>
      </p:pic>
      <p:pic>
        <p:nvPicPr>
          <p:cNvPr id="6149" name="Picture 5" descr="C:\Users\Олег\Desktop\фото соль\P10509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7" y="2500306"/>
            <a:ext cx="2476518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22145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«Выращивание кристаллов из поваренной соли».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929066"/>
            <a:ext cx="8401080" cy="2425858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День 1</a:t>
            </a:r>
            <a:r>
              <a:rPr lang="ru-RU" b="1" dirty="0" smtClean="0"/>
              <a:t>:</a:t>
            </a:r>
            <a:r>
              <a:rPr lang="ru-RU" dirty="0" smtClean="0"/>
              <a:t> Растворили в банке с водой соль . Опустили  в этот раствор нитку.</a:t>
            </a:r>
          </a:p>
          <a:p>
            <a:r>
              <a:rPr lang="ru-RU" b="1" i="1" dirty="0" smtClean="0"/>
              <a:t>День 2</a:t>
            </a:r>
            <a:r>
              <a:rPr lang="ru-RU" dirty="0" smtClean="0"/>
              <a:t>:Вода стала испаряться, и на горлышке появился белый налет.</a:t>
            </a:r>
          </a:p>
          <a:p>
            <a:r>
              <a:rPr lang="ru-RU" b="1" i="1" dirty="0" smtClean="0"/>
              <a:t>День 4</a:t>
            </a:r>
            <a:r>
              <a:rPr lang="ru-RU" dirty="0" smtClean="0"/>
              <a:t>: На нитке образовался небольшой  твердый белый слет.</a:t>
            </a:r>
          </a:p>
          <a:p>
            <a:r>
              <a:rPr lang="ru-RU" b="1" i="1" dirty="0" smtClean="0"/>
              <a:t>День </a:t>
            </a:r>
            <a:r>
              <a:rPr lang="en-US" b="1" i="1" dirty="0" smtClean="0"/>
              <a:t>7</a:t>
            </a:r>
            <a:r>
              <a:rPr lang="ru-RU" dirty="0" smtClean="0"/>
              <a:t>: Налет на стенках банки и нитке увеличивался, появились кристаллы.</a:t>
            </a:r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Олег\Desktop\фото соль\P10509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000240"/>
            <a:ext cx="2582333" cy="1936750"/>
          </a:xfrm>
          <a:prstGeom prst="rect">
            <a:avLst/>
          </a:prstGeom>
          <a:noFill/>
        </p:spPr>
      </p:pic>
      <p:pic>
        <p:nvPicPr>
          <p:cNvPr id="4100" name="Picture 4" descr="C:\Users\Олег\Desktop\фото соль\P10509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571612"/>
            <a:ext cx="2214578" cy="1660933"/>
          </a:xfrm>
          <a:prstGeom prst="rect">
            <a:avLst/>
          </a:prstGeom>
          <a:noFill/>
        </p:spPr>
      </p:pic>
      <p:pic>
        <p:nvPicPr>
          <p:cNvPr id="4101" name="Picture 5" descr="C:\Users\Олег\Desktop\фото соль\P10509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643050"/>
            <a:ext cx="2285984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401080" cy="107157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День 12</a:t>
            </a:r>
            <a:r>
              <a:rPr lang="ru-RU" sz="2400" dirty="0" smtClean="0"/>
              <a:t>:Вода испарилась вся банка в солевом налете, а на нитке появились красивые кристаллы</a:t>
            </a:r>
            <a:endParaRPr lang="ru-RU" sz="2400" dirty="0"/>
          </a:p>
        </p:txBody>
      </p:sp>
      <p:pic>
        <p:nvPicPr>
          <p:cNvPr id="1026" name="Picture 2" descr="C:\Users\Олег\Desktop\IMG_20180129_1121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3325416" cy="4433888"/>
          </a:xfrm>
          <a:prstGeom prst="rect">
            <a:avLst/>
          </a:prstGeom>
          <a:noFill/>
        </p:spPr>
      </p:pic>
      <p:pic>
        <p:nvPicPr>
          <p:cNvPr id="1027" name="Picture 3" descr="C:\Users\Олег\Desktop\IMG_20180129_1122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8584" y="1500174"/>
            <a:ext cx="3325416" cy="4433888"/>
          </a:xfrm>
          <a:prstGeom prst="rect">
            <a:avLst/>
          </a:prstGeom>
          <a:noFill/>
        </p:spPr>
      </p:pic>
      <p:pic>
        <p:nvPicPr>
          <p:cNvPr id="1029" name="Picture 5" descr="C:\Users\Олег\Desktop\IMG_20180131_0701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571876"/>
            <a:ext cx="2857520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142900"/>
            <a:ext cx="8329642" cy="1571636"/>
          </a:xfrm>
        </p:spPr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4488"/>
            <a:ext cx="8401080" cy="464043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/>
              <a:t>Благодаря исследовательской работе, мы узнали, что соль действительно не только необходимый продукт, но и интересный материал для опытов и творчества.</a:t>
            </a:r>
          </a:p>
          <a:p>
            <a:pPr algn="ctr">
              <a:buNone/>
            </a:pPr>
            <a:r>
              <a:rPr lang="ru-RU" sz="2800" dirty="0" smtClean="0"/>
              <a:t> Вот сколько интересного,  мы узнали о соли.</a:t>
            </a:r>
          </a:p>
          <a:p>
            <a:pPr algn="ctr">
              <a:buNone/>
            </a:pPr>
            <a:r>
              <a:rPr lang="ru-RU" sz="2800" dirty="0" smtClean="0"/>
              <a:t> А ведь она и правда волшебная. </a:t>
            </a:r>
          </a:p>
          <a:p>
            <a:pPr algn="ctr">
              <a:buNone/>
            </a:pPr>
            <a:r>
              <a:rPr lang="ru-RU" sz="2800" dirty="0" smtClean="0"/>
              <a:t>Недаром люди говорят</a:t>
            </a:r>
            <a:r>
              <a:rPr lang="ru-RU" sz="2800" i="1" dirty="0" smtClean="0"/>
              <a:t>: </a:t>
            </a:r>
          </a:p>
          <a:p>
            <a:pPr algn="ctr">
              <a:buNone/>
            </a:pPr>
            <a:r>
              <a:rPr lang="ru-RU" sz="2800" i="1" dirty="0" smtClean="0"/>
              <a:t>соли нету, так и слова нету!</a:t>
            </a:r>
          </a:p>
          <a:p>
            <a:pPr>
              <a:buNone/>
            </a:pPr>
            <a:endParaRPr lang="ru-RU" sz="24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572528" y="1920085"/>
            <a:ext cx="114272" cy="223031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71744"/>
            <a:ext cx="8305800" cy="1714512"/>
          </a:xfrm>
        </p:spPr>
        <p:txBody>
          <a:bodyPr/>
          <a:lstStyle/>
          <a:p>
            <a:pPr algn="ctr"/>
            <a:r>
              <a:rPr lang="ru-RU" i="1" dirty="0" smtClean="0"/>
              <a:t>                                               </a:t>
            </a:r>
            <a:r>
              <a:rPr lang="ru-RU" b="1" i="1" dirty="0" smtClean="0"/>
              <a:t>Спасибо за внимание!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</a:t>
            </a: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Цель проекта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br>
              <a:rPr lang="ru-RU" sz="2800" dirty="0" smtClean="0">
                <a:solidFill>
                  <a:schemeClr val="bg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  <a:defRPr/>
            </a:pP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Узнать как можно больше о соли и о ёё свойствах.</a:t>
            </a:r>
          </a:p>
          <a:p>
            <a:pPr algn="ctr">
              <a:buNone/>
              <a:defRPr/>
            </a:pP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доказать, что соль –не только необходимый продукт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 и интересный материал для проведения опытов и творчества .</a:t>
            </a:r>
          </a:p>
          <a:p>
            <a:pPr algn="ctr">
              <a:buNone/>
              <a:defRPr/>
            </a:pPr>
            <a:r>
              <a:rPr lang="ru-RU" sz="3600" b="1" dirty="0" smtClean="0">
                <a:solidFill>
                  <a:schemeClr val="bg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Задачи проекта: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Расширять знания детей о соли, определить свойства соли, как ее добывают, где применяется.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Формировать у детей исследовательские навыки  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Развивать познавательный интерес к исследовательской деятельности, желание познать новое.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Развивать умение участвовать в опытно-экспериментальной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100" dirty="0" smtClean="0">
              <a:solidFill>
                <a:srgbClr val="333333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1026" name="Picture 2" descr="E:\DCIM\105_PANA\P1050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857496"/>
            <a:ext cx="4976848" cy="373263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42976" y="1046440"/>
            <a:ext cx="7143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Гипотеза: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предположим, что соль – не только необходимый продукт, но и интересный материал для проведения опытов и творческой деятельности.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Основной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181E0C"/>
                </a:solidFill>
                <a:latin typeface="Tahoma" pitchFamily="34" charset="0"/>
                <a:cs typeface="Tahoma" pitchFamily="34" charset="0"/>
              </a:rPr>
              <a:t>Беседа «Что мы знаем о соли и ее свойствах?»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181E0C"/>
                </a:solidFill>
                <a:latin typeface="Tahoma" pitchFamily="34" charset="0"/>
                <a:cs typeface="Tahoma" pitchFamily="34" charset="0"/>
              </a:rPr>
              <a:t>Сбор образцов соли (морская, поваренная и каменная)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181E0C"/>
                </a:solidFill>
                <a:latin typeface="Tahoma" pitchFamily="34" charset="0"/>
                <a:cs typeface="Tahoma" pitchFamily="34" charset="0"/>
              </a:rPr>
              <a:t>Знакомство с художественными произведениями, в которых говориться о соли 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181E0C"/>
                </a:solidFill>
                <a:latin typeface="Tahoma" pitchFamily="34" charset="0"/>
                <a:cs typeface="Tahoma" pitchFamily="34" charset="0"/>
              </a:rPr>
              <a:t>Знакомство с загадками, с пословицами и поговорками про соль.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181E0C"/>
                </a:solidFill>
                <a:latin typeface="Tahoma" pitchFamily="34" charset="0"/>
                <a:cs typeface="Tahoma" pitchFamily="34" charset="0"/>
              </a:rPr>
              <a:t>Опытно – экспериментальная деятельность «Соль – волшебница».  «Изучение свойств и качеств соли».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181E0C"/>
                </a:solidFill>
                <a:latin typeface="Tahoma" pitchFamily="34" charset="0"/>
                <a:cs typeface="Tahoma" pitchFamily="34" charset="0"/>
              </a:rPr>
              <a:t>Творческая мастерская. Рисуем с помощью соли. Лепим из солёного теста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История соли</a:t>
            </a:r>
            <a:endParaRPr lang="ru-RU" dirty="0"/>
          </a:p>
        </p:txBody>
      </p:sp>
      <p:pic>
        <p:nvPicPr>
          <p:cNvPr id="25602" name="Picture 2" descr="C:\Users\Олег\Desktop\фото соль\2-z58-84344e4d-8ff2-49b4-85c4-dd136e37dec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00240"/>
            <a:ext cx="5643602" cy="4048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 smtClean="0"/>
              <a:t>Сначала мы изучили свойства и качества соли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00240"/>
            <a:ext cx="8186766" cy="857256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1 опыт. Мы взяли емкость с водой, погрузили туда ложку соли  - соль с нее исчезла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71472" y="5929330"/>
            <a:ext cx="8042303" cy="571504"/>
          </a:xfrm>
        </p:spPr>
        <p:txBody>
          <a:bodyPr/>
          <a:lstStyle/>
          <a:p>
            <a:r>
              <a:rPr lang="ru-RU" u="sng" dirty="0" smtClean="0"/>
              <a:t>Вывод:</a:t>
            </a:r>
            <a:r>
              <a:rPr lang="ru-RU" dirty="0" smtClean="0"/>
              <a:t> соль растворяется  в воде.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857496"/>
            <a:ext cx="3900486" cy="35028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7650" name="Picture 2" descr="C:\Users\Олег\Desktop\фото соль\P1050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643182"/>
            <a:ext cx="3363819" cy="2928958"/>
          </a:xfrm>
          <a:prstGeom prst="rect">
            <a:avLst/>
          </a:prstGeom>
          <a:noFill/>
        </p:spPr>
      </p:pic>
      <p:pic>
        <p:nvPicPr>
          <p:cNvPr id="27651" name="Picture 3" descr="C:\Users\Олег\Desktop\фото соль\P105096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2928934"/>
            <a:ext cx="3357586" cy="2830131"/>
          </a:xfrm>
          <a:prstGeom prst="rect">
            <a:avLst/>
          </a:prstGeom>
          <a:noFill/>
        </p:spPr>
      </p:pic>
      <p:pic>
        <p:nvPicPr>
          <p:cNvPr id="27652" name="Picture 4" descr="C:\Users\Олег\Desktop\фото соль\P10509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286124"/>
            <a:ext cx="2533544" cy="2757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592935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2 опыт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b="1" dirty="0" smtClean="0"/>
              <a:t>        Мы решили проверить влияет ли температура воды на растворяемость соли.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Взяли 2 стакана с холодной и горячей водой. И положили по одной столовой ложки соли. Вода в стаканах помутнела . но вот в стакане с горячей водой соль растворилась быстрее, и вода была почти прозрачной.  А в стакане  с холодной водой соль упала на дно , сама же вода долго оставалась мутной.</a:t>
            </a:r>
            <a:br>
              <a:rPr lang="ru-RU" sz="2400" dirty="0" smtClean="0"/>
            </a:br>
            <a:r>
              <a:rPr lang="ru-RU" sz="2400" b="1" u="sng" dirty="0" smtClean="0"/>
              <a:t>Вывод :</a:t>
            </a:r>
            <a:r>
              <a:rPr lang="ru-RU" sz="2400" dirty="0" smtClean="0"/>
              <a:t> в горячей воде соль растворяется быстрее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8674" name="Picture 2" descr="C:\Users\Олег\Desktop\фото соль\P1050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1" y="353688"/>
            <a:ext cx="3286148" cy="2464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Плавающее яйцо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14818"/>
            <a:ext cx="8401080" cy="2140106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Чтобы проверить, как соленая вода будет выталкивать предметы на поверхность! Взяли два стакана с водой, в один добавили 2 ложки соли. В каждую емкость опустили сырое яйцо. Что же произошло?  Яйцо в пресной воде упало на дно, а в соленной воде  осталось плавать на поверхности .</a:t>
            </a:r>
          </a:p>
          <a:p>
            <a:r>
              <a:rPr lang="ru-RU" sz="8000" b="1" u="sng" dirty="0" smtClean="0"/>
              <a:t>Вывод:</a:t>
            </a:r>
            <a:r>
              <a:rPr lang="ru-RU" sz="8000" dirty="0" smtClean="0"/>
              <a:t> соленая вода помогает держаться предметам на поверхности </a:t>
            </a:r>
          </a:p>
          <a:p>
            <a:r>
              <a:rPr lang="ru-RU" sz="8000" b="1" u="sng" dirty="0" smtClean="0"/>
              <a:t>Объяснение:</a:t>
            </a:r>
            <a:r>
              <a:rPr lang="ru-RU" sz="8000" dirty="0" smtClean="0"/>
              <a:t> плотность соленой воды гораздо больше, чем плотность пресной. Поэтому на море тело  легче держится на поверхности воды.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8193" name="Picture 1" descr="C:\Users\Олег\Desktop\фото соль\P10509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785926"/>
            <a:ext cx="3286148" cy="2196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472518" cy="10715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181E0C"/>
                </a:solidFill>
                <a:latin typeface="Tahoma" pitchFamily="34" charset="0"/>
                <a:cs typeface="Tahoma" pitchFamily="34" charset="0"/>
              </a:rPr>
              <a:t>       </a:t>
            </a:r>
            <a:br>
              <a:rPr lang="ru-RU" dirty="0" smtClean="0">
                <a:solidFill>
                  <a:srgbClr val="181E0C"/>
                </a:solidFill>
                <a:latin typeface="Tahoma" pitchFamily="34" charset="0"/>
                <a:cs typeface="Tahoma" pitchFamily="34" charset="0"/>
              </a:rPr>
            </a:br>
            <a:r>
              <a:rPr lang="ru-RU" dirty="0" smtClean="0">
                <a:solidFill>
                  <a:srgbClr val="181E0C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dirty="0" smtClean="0">
                <a:solidFill>
                  <a:srgbClr val="181E0C"/>
                </a:solidFill>
                <a:latin typeface="Tahoma" pitchFamily="34" charset="0"/>
                <a:cs typeface="Tahoma" pitchFamily="34" charset="0"/>
              </a:rPr>
            </a:br>
            <a:r>
              <a:rPr lang="ru-RU" dirty="0" smtClean="0">
                <a:solidFill>
                  <a:srgbClr val="181E0C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dirty="0" smtClean="0">
                <a:solidFill>
                  <a:srgbClr val="181E0C"/>
                </a:solidFill>
                <a:latin typeface="Tahoma" pitchFamily="34" charset="0"/>
                <a:cs typeface="Tahoma" pitchFamily="34" charset="0"/>
              </a:rPr>
            </a:br>
            <a:r>
              <a:rPr lang="ru-RU" dirty="0" smtClean="0">
                <a:solidFill>
                  <a:srgbClr val="181E0C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dirty="0" smtClean="0">
                <a:solidFill>
                  <a:srgbClr val="181E0C"/>
                </a:solidFill>
                <a:latin typeface="Tahoma" pitchFamily="34" charset="0"/>
                <a:cs typeface="Tahoma" pitchFamily="34" charset="0"/>
              </a:rPr>
            </a:br>
            <a:r>
              <a:rPr lang="ru-RU" dirty="0" smtClean="0">
                <a:solidFill>
                  <a:srgbClr val="181E0C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dirty="0" smtClean="0">
                <a:solidFill>
                  <a:srgbClr val="181E0C"/>
                </a:solidFill>
                <a:latin typeface="Tahoma" pitchFamily="34" charset="0"/>
                <a:cs typeface="Tahoma" pitchFamily="34" charset="0"/>
              </a:rPr>
            </a:br>
            <a:r>
              <a:rPr lang="ru-RU" dirty="0" smtClean="0">
                <a:solidFill>
                  <a:srgbClr val="181E0C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dirty="0" smtClean="0">
                <a:solidFill>
                  <a:srgbClr val="181E0C"/>
                </a:solidFill>
                <a:latin typeface="Tahoma" pitchFamily="34" charset="0"/>
                <a:cs typeface="Tahoma" pitchFamily="34" charset="0"/>
              </a:rPr>
            </a:br>
            <a:r>
              <a:rPr lang="ru-RU" dirty="0" smtClean="0">
                <a:solidFill>
                  <a:srgbClr val="181E0C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dirty="0" smtClean="0">
                <a:solidFill>
                  <a:srgbClr val="181E0C"/>
                </a:solidFill>
                <a:latin typeface="Tahoma" pitchFamily="34" charset="0"/>
                <a:cs typeface="Tahoma" pitchFamily="34" charset="0"/>
              </a:rPr>
            </a:br>
            <a:r>
              <a:rPr lang="ru-RU" dirty="0" smtClean="0">
                <a:solidFill>
                  <a:srgbClr val="181E0C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dirty="0" smtClean="0">
                <a:solidFill>
                  <a:srgbClr val="181E0C"/>
                </a:solidFill>
                <a:latin typeface="Tahoma" pitchFamily="34" charset="0"/>
                <a:cs typeface="Tahoma" pitchFamily="34" charset="0"/>
              </a:rPr>
            </a:br>
            <a:r>
              <a:rPr lang="ru-RU" dirty="0" smtClean="0">
                <a:solidFill>
                  <a:srgbClr val="181E0C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dirty="0" smtClean="0">
                <a:solidFill>
                  <a:srgbClr val="181E0C"/>
                </a:solidFill>
                <a:latin typeface="Tahoma" pitchFamily="34" charset="0"/>
                <a:cs typeface="Tahoma" pitchFamily="34" charset="0"/>
              </a:rPr>
            </a:br>
            <a:r>
              <a:rPr lang="ru-RU" b="1" dirty="0" smtClean="0"/>
              <a:t>«Незамерзающая соль»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3643314"/>
            <a:ext cx="8643998" cy="2783049"/>
          </a:xfrm>
        </p:spPr>
        <p:txBody>
          <a:bodyPr>
            <a:normAutofit/>
          </a:bodyPr>
          <a:lstStyle/>
          <a:p>
            <a:r>
              <a:rPr lang="ru-RU" dirty="0" smtClean="0"/>
              <a:t>Два стакана, с пресной и соленой водой, поместили в морозильную камеру. Через на несколько часов  мы обнаружили , что пресная превратилась в лед, а соленая стала холодной, но  не замерзла</a:t>
            </a:r>
          </a:p>
          <a:p>
            <a:r>
              <a:rPr lang="ru-RU" b="1" u="sng" dirty="0" smtClean="0"/>
              <a:t>Вывод:</a:t>
            </a:r>
            <a:r>
              <a:rPr lang="ru-RU" dirty="0" smtClean="0"/>
              <a:t> соленое море не замерзает зимой, а городах зимой дорожки посыпают солью . </a:t>
            </a:r>
            <a:endParaRPr lang="ru-RU" dirty="0"/>
          </a:p>
        </p:txBody>
      </p:sp>
      <p:pic>
        <p:nvPicPr>
          <p:cNvPr id="7169" name="Picture 1" descr="C:\Users\Олег\Desktop\фото соль\P10509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6420" y="964389"/>
            <a:ext cx="2238390" cy="1678793"/>
          </a:xfrm>
          <a:prstGeom prst="rect">
            <a:avLst/>
          </a:prstGeom>
          <a:noFill/>
        </p:spPr>
      </p:pic>
      <p:pic>
        <p:nvPicPr>
          <p:cNvPr id="7170" name="Picture 2" descr="C:\Users\Олег\Desktop\фото соль\P10509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26"/>
            <a:ext cx="2095514" cy="1571636"/>
          </a:xfrm>
          <a:prstGeom prst="rect">
            <a:avLst/>
          </a:prstGeom>
          <a:noFill/>
        </p:spPr>
      </p:pic>
      <p:pic>
        <p:nvPicPr>
          <p:cNvPr id="7171" name="Picture 3" descr="C:\Users\Олег\Desktop\фото соль\P10509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714356"/>
            <a:ext cx="2476517" cy="1857388"/>
          </a:xfrm>
          <a:prstGeom prst="rect">
            <a:avLst/>
          </a:prstGeom>
          <a:noFill/>
        </p:spPr>
      </p:pic>
      <p:pic>
        <p:nvPicPr>
          <p:cNvPr id="7172" name="Picture 4" descr="C:\Users\Олег\Desktop\фото соль\P10509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2125256"/>
            <a:ext cx="2214578" cy="1660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</TotalTime>
  <Words>529</Words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МБДОУ Детский сад №38«Росинка» Познавательно-исследовательский проект «Волшебница соль»</vt:lpstr>
      <vt:lpstr>                              Цель проекта:  </vt:lpstr>
      <vt:lpstr>Слайд 3</vt:lpstr>
      <vt:lpstr>          Основной этап</vt:lpstr>
      <vt:lpstr>              История соли</vt:lpstr>
      <vt:lpstr>Сначала мы изучили свойства и качества соли. </vt:lpstr>
      <vt:lpstr>2 опыт          Мы решили проверить влияет ли температура воды на растворяемость соли.  Взяли 2 стакана с холодной и горячей водой. И положили по одной столовой ложки соли. Вода в стаканах помутнела . но вот в стакане с горячей водой соль растворилась быстрее, и вода была почти прозрачной.  А в стакане  с холодной водой соль упала на дно , сама же вода долго оставалась мутной. Вывод : в горячей воде соль растворяется быстрее </vt:lpstr>
      <vt:lpstr>            Плавающее яйцо</vt:lpstr>
      <vt:lpstr>                «Незамерзающая соль» </vt:lpstr>
      <vt:lpstr>            «Соль- чистящее средство» </vt:lpstr>
      <vt:lpstr>    «Выращивание кристаллов из поваренной соли». </vt:lpstr>
      <vt:lpstr>День 12:Вода испарилась вся банка в солевом налете, а на нитке появились красивые кристаллы</vt:lpstr>
      <vt:lpstr>Вывод:</vt:lpstr>
      <vt:lpstr>                                       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МБДОУ Детский сад №38«Росинка» Исследовательский проект «Волшебница соль»</dc:title>
  <dc:creator>Олег</dc:creator>
  <cp:lastModifiedBy>Олег</cp:lastModifiedBy>
  <cp:revision>7</cp:revision>
  <dcterms:created xsi:type="dcterms:W3CDTF">2018-01-22T14:00:52Z</dcterms:created>
  <dcterms:modified xsi:type="dcterms:W3CDTF">2018-02-05T13:56:38Z</dcterms:modified>
</cp:coreProperties>
</file>